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95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F7CC76-3000-6544-8F28-0FB9ABB0C53A}" v="1" dt="2025-07-14T13:16:48.9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4463"/>
    <p:restoredTop sz="94658"/>
  </p:normalViewPr>
  <p:slideViewPr>
    <p:cSldViewPr snapToGrid="0">
      <p:cViewPr>
        <p:scale>
          <a:sx n="172" d="100"/>
          <a:sy n="172" d="100"/>
        </p:scale>
        <p:origin x="968" y="-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59D1B-08B9-514C-D5CD-D8FA77DD69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5C0263-3002-4953-E67F-6D2A20F367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8D87F2-E78A-7A58-6134-173AC72B1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3C66-04AD-E646-B13C-82CA54DF28CF}" type="datetimeFigureOut">
              <a:rPr lang="en-US" smtClean="0"/>
              <a:t>7/14/25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972A86-11EE-888B-9EA9-0145E1671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D6941-94E9-0D51-C851-87E93FE95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B75D4-6357-0942-9220-4E564A3ED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200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92ABD-352D-BAE4-2A49-624AAC1AC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301B39-6811-F021-DD6C-78C50482F5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CC33B-8627-EDFD-C062-84C0C5682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3C66-04AD-E646-B13C-82CA54DF28CF}" type="datetimeFigureOut">
              <a:rPr lang="en-US" smtClean="0"/>
              <a:t>7/14/25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AF5071-8C76-B2F0-0F50-7A9DCFFB4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11B5A-027E-A602-04BD-3F05CBE62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B75D4-6357-0942-9220-4E564A3ED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2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65E0B3-1CA7-949F-D735-D8EB518FCD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D049C0-E415-B2D5-C87B-A64AD76CE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90F49-8541-A6CD-7862-B4DB16A4F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3C66-04AD-E646-B13C-82CA54DF28CF}" type="datetimeFigureOut">
              <a:rPr lang="en-US" smtClean="0"/>
              <a:t>7/14/25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0BFF6-C513-4367-D199-C589A4DC6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9957CB-DE8E-5AA3-BDBE-889D5BE1C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B75D4-6357-0942-9220-4E564A3ED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110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E3324-B5A8-13BF-2DF7-0A589F67C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0155E-3D2D-FEB5-865F-38A475AE8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C89F0-2AA3-93E9-191A-A1C94AB7C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3C66-04AD-E646-B13C-82CA54DF28CF}" type="datetimeFigureOut">
              <a:rPr lang="en-US" smtClean="0"/>
              <a:t>7/14/25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2F28C-A337-63CF-059F-13EB10E14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36C02-DA04-45F5-A3DF-82CFB7A19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B75D4-6357-0942-9220-4E564A3ED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025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4A34B-EA8A-7C3F-3B2E-A0B9AE056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A76DC-2847-C2CB-A27B-0D12992BFF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B0119-864A-EB4B-D88C-BEBA1203A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3C66-04AD-E646-B13C-82CA54DF28CF}" type="datetimeFigureOut">
              <a:rPr lang="en-US" smtClean="0"/>
              <a:t>7/14/25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22A9F5-4253-E9DC-BD8D-4F241A3C4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7A49E-4A6C-2164-77A2-026C260C9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B75D4-6357-0942-9220-4E564A3ED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643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99D2D-C43D-FABD-C0AE-D596DF212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BD83DA-F230-EDEE-6454-3FA8A321E7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BB0F26-53D9-BB4E-1C9F-22AC26AEB1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0E2027-89E1-EC0B-B4A2-32F3F3469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3C66-04AD-E646-B13C-82CA54DF28CF}" type="datetimeFigureOut">
              <a:rPr lang="en-US" smtClean="0"/>
              <a:t>7/14/25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E7F310-7803-F021-DA4B-378741028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6A1343-CC5E-A103-B78C-1AF5A3592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B75D4-6357-0942-9220-4E564A3ED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089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E43AF-3BF6-AB80-361E-FA6180746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5F0584-CCE8-DD83-6F80-1E8B1A58A0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78EBD5-9EFF-6E94-6958-8EB478DBF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740505-87A9-69A1-4BA8-B26B44A608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030CC5-BC73-A28B-9C9B-ED366936D6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8500DC-634B-9F15-854A-0B8554312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3C66-04AD-E646-B13C-82CA54DF28CF}" type="datetimeFigureOut">
              <a:rPr lang="en-US" smtClean="0"/>
              <a:t>7/14/25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CF51D0-8264-3CCC-6047-BFAF942EF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7D603C-3CA3-6685-27E5-E096B84D1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B75D4-6357-0942-9220-4E564A3ED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073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8FD02-C3B4-AA2E-E2EC-F28FC6C18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DD2561-FDB8-69C8-D656-4DC57305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3C66-04AD-E646-B13C-82CA54DF28CF}" type="datetimeFigureOut">
              <a:rPr lang="en-US" smtClean="0"/>
              <a:t>7/14/25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867190-D1C2-B2FA-67DD-2FFA8F7E5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805BA8-7BF9-38AB-DA2A-17208D187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B75D4-6357-0942-9220-4E564A3ED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836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438E4B-A8F1-3EC7-8FA4-7B1C0C58F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3C66-04AD-E646-B13C-82CA54DF28CF}" type="datetimeFigureOut">
              <a:rPr lang="en-US" smtClean="0"/>
              <a:t>7/14/25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987B6B-F862-F36F-F2BB-94B466CFE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A87555-4BBC-3094-BF15-C0CB806E4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B75D4-6357-0942-9220-4E564A3ED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88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1DEC7-919D-7F93-3624-0021B6027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1368E-47F8-48D5-1313-19EC64944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A1F27C-6F6E-9533-A828-B976AEFD3E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61D534-085E-CDC8-FA22-408A4C4B8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3C66-04AD-E646-B13C-82CA54DF28CF}" type="datetimeFigureOut">
              <a:rPr lang="en-US" smtClean="0"/>
              <a:t>7/14/25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C98515-40ED-2F91-4773-208AF49C0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C435AC-EA41-D9A5-CFCD-D18662DA0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B75D4-6357-0942-9220-4E564A3ED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5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8E382-9A33-586B-0253-716C876BA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98F084-54C1-AD6E-2279-C7CC253870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FB33CA-C0E1-10BF-6075-DAA183D382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2005A7-3046-4D03-66C7-20C249D25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3C66-04AD-E646-B13C-82CA54DF28CF}" type="datetimeFigureOut">
              <a:rPr lang="en-US" smtClean="0"/>
              <a:t>7/14/25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281207-E385-7E9F-EDCD-72DBDE66E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8DDCE1-F0E5-6ADA-4885-265C80616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B75D4-6357-0942-9220-4E564A3ED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50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E75FA5-108A-5178-2FBC-F164DE364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0B9986-A8B3-BD98-6020-A568B6A62C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4C69AE-6D89-BAA6-B78C-D8DECED74E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AFA3C66-04AD-E646-B13C-82CA54DF28CF}" type="datetimeFigureOut">
              <a:rPr lang="en-US" smtClean="0"/>
              <a:t>7/14/25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309BBD-2698-E307-2887-E457CB0CD5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CB6F9D-B5D3-5E95-3614-8A78F1A3CF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3B75D4-6357-0942-9220-4E564A3ED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952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637AA8-2A82-319B-AC1E-CCB471DA9B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477" t="1520" r="28591" b="21323"/>
          <a:stretch>
            <a:fillRect/>
          </a:stretch>
        </p:blipFill>
        <p:spPr>
          <a:xfrm>
            <a:off x="6096000" y="1203979"/>
            <a:ext cx="5964512" cy="354245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5551CB4-67D3-EEEA-3A06-6365D1C92AC1}"/>
              </a:ext>
            </a:extLst>
          </p:cNvPr>
          <p:cNvSpPr/>
          <p:nvPr/>
        </p:nvSpPr>
        <p:spPr>
          <a:xfrm>
            <a:off x="10923373" y="2185671"/>
            <a:ext cx="1097692" cy="3830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D6B90C-8FC1-8DEA-B9B6-33314B3FB9F7}"/>
              </a:ext>
            </a:extLst>
          </p:cNvPr>
          <p:cNvSpPr/>
          <p:nvPr/>
        </p:nvSpPr>
        <p:spPr>
          <a:xfrm>
            <a:off x="4998308" y="1932394"/>
            <a:ext cx="1097692" cy="3830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DA5D1A0-562A-7DCC-DE79-5A68C5372C5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2672" b="29931"/>
          <a:stretch>
            <a:fillRect/>
          </a:stretch>
        </p:blipFill>
        <p:spPr>
          <a:xfrm>
            <a:off x="439477" y="1150813"/>
            <a:ext cx="5964512" cy="359561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99B6A60-20B2-44E2-E0D9-6DF3B6C6B85D}"/>
              </a:ext>
            </a:extLst>
          </p:cNvPr>
          <p:cNvSpPr/>
          <p:nvPr/>
        </p:nvSpPr>
        <p:spPr>
          <a:xfrm>
            <a:off x="5326021" y="1962130"/>
            <a:ext cx="1097692" cy="3830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1D6D1B1-8315-7EC0-9B74-0639FD2AFEFC}"/>
              </a:ext>
            </a:extLst>
          </p:cNvPr>
          <p:cNvCxnSpPr>
            <a:cxnSpLocks/>
          </p:cNvCxnSpPr>
          <p:nvPr/>
        </p:nvCxnSpPr>
        <p:spPr>
          <a:xfrm>
            <a:off x="1700211" y="2857187"/>
            <a:ext cx="0" cy="571813"/>
          </a:xfrm>
          <a:prstGeom prst="straightConnector1">
            <a:avLst/>
          </a:prstGeom>
          <a:ln>
            <a:solidFill>
              <a:srgbClr val="D895BC"/>
            </a:solidFill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98ABBF0-AAF2-8021-56E3-E7D1AF02974A}"/>
              </a:ext>
            </a:extLst>
          </p:cNvPr>
          <p:cNvCxnSpPr/>
          <p:nvPr/>
        </p:nvCxnSpPr>
        <p:spPr>
          <a:xfrm>
            <a:off x="1557337" y="2857187"/>
            <a:ext cx="264319" cy="0"/>
          </a:xfrm>
          <a:prstGeom prst="line">
            <a:avLst/>
          </a:prstGeom>
          <a:ln>
            <a:solidFill>
              <a:srgbClr val="D895BC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0124989-8CC6-9F10-370B-475D93B10900}"/>
              </a:ext>
            </a:extLst>
          </p:cNvPr>
          <p:cNvCxnSpPr/>
          <p:nvPr/>
        </p:nvCxnSpPr>
        <p:spPr>
          <a:xfrm>
            <a:off x="1568051" y="3429000"/>
            <a:ext cx="264319" cy="0"/>
          </a:xfrm>
          <a:prstGeom prst="line">
            <a:avLst/>
          </a:prstGeom>
          <a:ln>
            <a:solidFill>
              <a:srgbClr val="D895BC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B49482E-4B86-34D7-CEAD-4799DA581E74}"/>
              </a:ext>
            </a:extLst>
          </p:cNvPr>
          <p:cNvCxnSpPr>
            <a:cxnSpLocks/>
          </p:cNvCxnSpPr>
          <p:nvPr/>
        </p:nvCxnSpPr>
        <p:spPr>
          <a:xfrm>
            <a:off x="3317079" y="1932394"/>
            <a:ext cx="0" cy="1060837"/>
          </a:xfrm>
          <a:prstGeom prst="straightConnector1">
            <a:avLst/>
          </a:prstGeom>
          <a:ln>
            <a:solidFill>
              <a:srgbClr val="D895BC"/>
            </a:solidFill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A05BACA-9760-69D9-4932-CAD58C414FB9}"/>
              </a:ext>
            </a:extLst>
          </p:cNvPr>
          <p:cNvCxnSpPr>
            <a:cxnSpLocks/>
          </p:cNvCxnSpPr>
          <p:nvPr/>
        </p:nvCxnSpPr>
        <p:spPr>
          <a:xfrm>
            <a:off x="3201590" y="2997126"/>
            <a:ext cx="264319" cy="0"/>
          </a:xfrm>
          <a:prstGeom prst="line">
            <a:avLst/>
          </a:prstGeom>
          <a:ln>
            <a:solidFill>
              <a:srgbClr val="D895BC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9DBEAA2-8FE4-8FA7-A4D1-BC8A706F3297}"/>
              </a:ext>
            </a:extLst>
          </p:cNvPr>
          <p:cNvCxnSpPr>
            <a:cxnSpLocks/>
          </p:cNvCxnSpPr>
          <p:nvPr/>
        </p:nvCxnSpPr>
        <p:spPr>
          <a:xfrm>
            <a:off x="3203970" y="1935083"/>
            <a:ext cx="264319" cy="0"/>
          </a:xfrm>
          <a:prstGeom prst="line">
            <a:avLst/>
          </a:prstGeom>
          <a:ln>
            <a:solidFill>
              <a:srgbClr val="D895BC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56CF845-E144-96AC-FE51-7079F09B493C}"/>
              </a:ext>
            </a:extLst>
          </p:cNvPr>
          <p:cNvCxnSpPr>
            <a:cxnSpLocks/>
          </p:cNvCxnSpPr>
          <p:nvPr/>
        </p:nvCxnSpPr>
        <p:spPr>
          <a:xfrm>
            <a:off x="4470800" y="2451818"/>
            <a:ext cx="264319" cy="0"/>
          </a:xfrm>
          <a:prstGeom prst="line">
            <a:avLst/>
          </a:prstGeom>
          <a:ln>
            <a:solidFill>
              <a:srgbClr val="D895BC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DA5D00A-1060-F8D0-B9A8-391814DFD184}"/>
              </a:ext>
            </a:extLst>
          </p:cNvPr>
          <p:cNvCxnSpPr>
            <a:cxnSpLocks/>
          </p:cNvCxnSpPr>
          <p:nvPr/>
        </p:nvCxnSpPr>
        <p:spPr>
          <a:xfrm>
            <a:off x="4473177" y="2504203"/>
            <a:ext cx="264319" cy="0"/>
          </a:xfrm>
          <a:prstGeom prst="line">
            <a:avLst/>
          </a:prstGeom>
          <a:ln>
            <a:solidFill>
              <a:srgbClr val="D895BC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8DF740F-A47B-EFED-0E7A-9563F62BC621}"/>
              </a:ext>
            </a:extLst>
          </p:cNvPr>
          <p:cNvCxnSpPr>
            <a:cxnSpLocks/>
          </p:cNvCxnSpPr>
          <p:nvPr/>
        </p:nvCxnSpPr>
        <p:spPr>
          <a:xfrm>
            <a:off x="4598192" y="2451818"/>
            <a:ext cx="0" cy="52385"/>
          </a:xfrm>
          <a:prstGeom prst="straightConnector1">
            <a:avLst/>
          </a:prstGeom>
          <a:ln>
            <a:solidFill>
              <a:srgbClr val="D895BC"/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F799E800-355D-644B-A80D-AD7AE36D741D}"/>
              </a:ext>
            </a:extLst>
          </p:cNvPr>
          <p:cNvCxnSpPr>
            <a:cxnSpLocks/>
          </p:cNvCxnSpPr>
          <p:nvPr/>
        </p:nvCxnSpPr>
        <p:spPr>
          <a:xfrm>
            <a:off x="9920286" y="1921399"/>
            <a:ext cx="0" cy="935788"/>
          </a:xfrm>
          <a:prstGeom prst="straightConnector1">
            <a:avLst/>
          </a:prstGeom>
          <a:ln>
            <a:solidFill>
              <a:srgbClr val="D895BC"/>
            </a:solidFill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B35015A-FD2C-A531-4B29-96EBBCCFEE15}"/>
              </a:ext>
            </a:extLst>
          </p:cNvPr>
          <p:cNvCxnSpPr>
            <a:cxnSpLocks/>
          </p:cNvCxnSpPr>
          <p:nvPr/>
        </p:nvCxnSpPr>
        <p:spPr>
          <a:xfrm>
            <a:off x="9804797" y="2857541"/>
            <a:ext cx="264319" cy="0"/>
          </a:xfrm>
          <a:prstGeom prst="line">
            <a:avLst/>
          </a:prstGeom>
          <a:ln>
            <a:solidFill>
              <a:srgbClr val="D895BC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8FDE36E8-45FB-B465-43D3-F7B6AB748A46}"/>
              </a:ext>
            </a:extLst>
          </p:cNvPr>
          <p:cNvCxnSpPr>
            <a:cxnSpLocks/>
          </p:cNvCxnSpPr>
          <p:nvPr/>
        </p:nvCxnSpPr>
        <p:spPr>
          <a:xfrm>
            <a:off x="9807177" y="1924088"/>
            <a:ext cx="264319" cy="0"/>
          </a:xfrm>
          <a:prstGeom prst="line">
            <a:avLst/>
          </a:prstGeom>
          <a:ln>
            <a:solidFill>
              <a:srgbClr val="D895BC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F4C7BEC-2767-A5D4-A1FD-601EB7ED96A2}"/>
              </a:ext>
            </a:extLst>
          </p:cNvPr>
          <p:cNvCxnSpPr>
            <a:cxnSpLocks/>
          </p:cNvCxnSpPr>
          <p:nvPr/>
        </p:nvCxnSpPr>
        <p:spPr>
          <a:xfrm>
            <a:off x="7648572" y="2992050"/>
            <a:ext cx="0" cy="436950"/>
          </a:xfrm>
          <a:prstGeom prst="straightConnector1">
            <a:avLst/>
          </a:prstGeom>
          <a:ln>
            <a:solidFill>
              <a:srgbClr val="D895BC"/>
            </a:solidFill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20A40FD5-07E6-68FF-11F2-164B3F5A7331}"/>
              </a:ext>
            </a:extLst>
          </p:cNvPr>
          <p:cNvCxnSpPr>
            <a:cxnSpLocks/>
          </p:cNvCxnSpPr>
          <p:nvPr/>
        </p:nvCxnSpPr>
        <p:spPr>
          <a:xfrm>
            <a:off x="7533083" y="3435270"/>
            <a:ext cx="264319" cy="0"/>
          </a:xfrm>
          <a:prstGeom prst="line">
            <a:avLst/>
          </a:prstGeom>
          <a:ln>
            <a:solidFill>
              <a:srgbClr val="D895BC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E316AB67-1F0D-0713-A4E2-BE3DA690F13D}"/>
              </a:ext>
            </a:extLst>
          </p:cNvPr>
          <p:cNvCxnSpPr>
            <a:cxnSpLocks/>
          </p:cNvCxnSpPr>
          <p:nvPr/>
        </p:nvCxnSpPr>
        <p:spPr>
          <a:xfrm>
            <a:off x="7535463" y="2994739"/>
            <a:ext cx="264319" cy="0"/>
          </a:xfrm>
          <a:prstGeom prst="line">
            <a:avLst/>
          </a:prstGeom>
          <a:ln>
            <a:solidFill>
              <a:srgbClr val="D895BC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69251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Christin Scholz</dc:creator>
  <cp:lastModifiedBy>Christin Scholz</cp:lastModifiedBy>
  <cp:revision>1</cp:revision>
  <dcterms:created xsi:type="dcterms:W3CDTF">2025-07-14T11:55:05Z</dcterms:created>
  <dcterms:modified xsi:type="dcterms:W3CDTF">2025-07-14T13:17:10Z</dcterms:modified>
</cp:coreProperties>
</file>

<file path=docProps/thumbnail.jpeg>
</file>